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  <p:sldId id="265" r:id="rId3"/>
    <p:sldId id="262" r:id="rId4"/>
    <p:sldId id="268" r:id="rId5"/>
    <p:sldId id="263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497"/>
    <p:restoredTop sz="94652"/>
  </p:normalViewPr>
  <p:slideViewPr>
    <p:cSldViewPr snapToGrid="0" snapToObjects="1">
      <p:cViewPr varScale="1">
        <p:scale>
          <a:sx n="137" d="100"/>
          <a:sy n="137" d="100"/>
        </p:scale>
        <p:origin x="216" y="2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239607"/>
            <a:ext cx="8534400" cy="1066799"/>
          </a:xfrm>
        </p:spPr>
        <p:txBody>
          <a:bodyPr/>
          <a:lstStyle>
            <a:lvl1pPr marL="0" indent="0" algn="ctr">
              <a:buNone/>
              <a:defRPr b="1" i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B1B0-F78D-B047-A06B-F7D2C79BFADA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7C7F-A212-8B47-B3B4-5328D3E6D5E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310" y="1961126"/>
            <a:ext cx="7231380" cy="185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4387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A17302B-E1BD-D3A0-834A-1FA72067C356}"/>
              </a:ext>
            </a:extLst>
          </p:cNvPr>
          <p:cNvSpPr/>
          <p:nvPr userDrawn="1"/>
        </p:nvSpPr>
        <p:spPr>
          <a:xfrm>
            <a:off x="0" y="5971592"/>
            <a:ext cx="12192000" cy="956415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7C7F-A212-8B47-B3B4-5328D3E6D5E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609600" y="894636"/>
            <a:ext cx="10972800" cy="45259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373F251-6D7A-7BAE-0B91-B468BDEFB2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28" y="6043423"/>
            <a:ext cx="2162048" cy="625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601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green and white logo&#10;&#10;Description automatically generated">
            <a:extLst>
              <a:ext uri="{FF2B5EF4-FFF2-40B4-BE49-F238E27FC236}">
                <a16:creationId xmlns:a16="http://schemas.microsoft.com/office/drawing/2014/main" id="{ED03F749-1770-9520-F889-51AAAB4D9F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7728" y="6038681"/>
            <a:ext cx="2162048" cy="630597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7C7F-A212-8B47-B3B4-5328D3E6D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92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B1B0-F78D-B047-A06B-F7D2C79BFADA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7C7F-A212-8B47-B3B4-5328D3E6D5E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1A36F57-CD5B-8C68-8565-A2C86FB346A0}"/>
              </a:ext>
            </a:extLst>
          </p:cNvPr>
          <p:cNvSpPr/>
          <p:nvPr userDrawn="1"/>
        </p:nvSpPr>
        <p:spPr>
          <a:xfrm>
            <a:off x="0" y="5971592"/>
            <a:ext cx="12192000" cy="956415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28" y="6127392"/>
            <a:ext cx="2162048" cy="625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96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112DC36-296E-2417-CD2E-4BA5848CDA24}"/>
              </a:ext>
            </a:extLst>
          </p:cNvPr>
          <p:cNvSpPr/>
          <p:nvPr userDrawn="1"/>
        </p:nvSpPr>
        <p:spPr>
          <a:xfrm>
            <a:off x="0" y="5971592"/>
            <a:ext cx="12192000" cy="956415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42900"/>
            <a:ext cx="10363200" cy="1362075"/>
          </a:xfrm>
        </p:spPr>
        <p:txBody>
          <a:bodyPr anchor="t">
            <a:normAutofit/>
          </a:bodyPr>
          <a:lstStyle>
            <a:lvl1pPr algn="ctr">
              <a:defRPr sz="3600" b="1" cap="all" baseline="0">
                <a:solidFill>
                  <a:schemeClr val="tx2"/>
                </a:solidFill>
                <a:latin typeface="Helvetica Black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005423"/>
            <a:ext cx="10363200" cy="2927093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B1B0-F78D-B047-A06B-F7D2C79BFADA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7C7F-A212-8B47-B3B4-5328D3E6D5E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38D7821-E798-68FF-4444-A633924ED8EF}"/>
              </a:ext>
            </a:extLst>
          </p:cNvPr>
          <p:cNvSpPr/>
          <p:nvPr userDrawn="1"/>
        </p:nvSpPr>
        <p:spPr>
          <a:xfrm>
            <a:off x="631247" y="5193134"/>
            <a:ext cx="1558212" cy="15582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logo with a shield and text&#10;&#10;Description automatically generated">
            <a:extLst>
              <a:ext uri="{FF2B5EF4-FFF2-40B4-BE49-F238E27FC236}">
                <a16:creationId xmlns:a16="http://schemas.microsoft.com/office/drawing/2014/main" id="{BC424C26-EC20-1346-5871-55F3AC7A02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1247" y="5193134"/>
            <a:ext cx="1558212" cy="1558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49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CBA23FC1-221B-1CFE-E0C7-6FB29CDE6EEF}"/>
              </a:ext>
            </a:extLst>
          </p:cNvPr>
          <p:cNvSpPr/>
          <p:nvPr userDrawn="1"/>
        </p:nvSpPr>
        <p:spPr>
          <a:xfrm>
            <a:off x="0" y="5971592"/>
            <a:ext cx="12192000" cy="956415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B1B0-F78D-B047-A06B-F7D2C79BFADA}" type="datetimeFigureOut">
              <a:rPr lang="en-US" smtClean="0"/>
              <a:t>9/3/24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7C7F-A212-8B47-B3B4-5328D3E6D5E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CF42990-B3E6-CAF6-A64A-037BFD420EEA}"/>
              </a:ext>
            </a:extLst>
          </p:cNvPr>
          <p:cNvSpPr txBox="1">
            <a:spLocks/>
          </p:cNvSpPr>
          <p:nvPr userDrawn="1"/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DC6B1B0-F78D-B047-A06B-F7D2C79BFADA}" type="datetimeFigureOut">
              <a:rPr lang="en-US" smtClean="0"/>
              <a:pPr/>
              <a:t>9/3/24</a:t>
            </a:fld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4F218C4-8C98-6CCD-9D80-BF0231E2D01C}"/>
              </a:ext>
            </a:extLst>
          </p:cNvPr>
          <p:cNvSpPr txBox="1">
            <a:spLocks/>
          </p:cNvSpPr>
          <p:nvPr userDrawn="1"/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41B7C7F-A212-8B47-B3B4-5328D3E6D5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CFE7F55-4FA1-B12C-DB7B-CC8C8DFB5AA6}"/>
              </a:ext>
            </a:extLst>
          </p:cNvPr>
          <p:cNvSpPr/>
          <p:nvPr userDrawn="1"/>
        </p:nvSpPr>
        <p:spPr>
          <a:xfrm>
            <a:off x="631247" y="5193134"/>
            <a:ext cx="1558212" cy="15582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a shield and text&#10;&#10;Description automatically generated">
            <a:extLst>
              <a:ext uri="{FF2B5EF4-FFF2-40B4-BE49-F238E27FC236}">
                <a16:creationId xmlns:a16="http://schemas.microsoft.com/office/drawing/2014/main" id="{04AB1849-6BF8-5275-AAC4-2C44E00CFC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1247" y="5193134"/>
            <a:ext cx="1558212" cy="155821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BF4F0452-939F-23C5-90E4-1A849C48D8AB}"/>
              </a:ext>
            </a:extLst>
          </p:cNvPr>
          <p:cNvSpPr/>
          <p:nvPr userDrawn="1"/>
        </p:nvSpPr>
        <p:spPr>
          <a:xfrm>
            <a:off x="152400" y="6123992"/>
            <a:ext cx="12192000" cy="956415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768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BF7CCBC-6135-F56B-64C8-4C5CA1CA0FF7}"/>
              </a:ext>
            </a:extLst>
          </p:cNvPr>
          <p:cNvSpPr/>
          <p:nvPr userDrawn="1"/>
        </p:nvSpPr>
        <p:spPr>
          <a:xfrm>
            <a:off x="0" y="5971592"/>
            <a:ext cx="12192000" cy="956415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solidFill>
                  <a:schemeClr val="tx2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B1B0-F78D-B047-A06B-F7D2C79BFADA}" type="datetimeFigureOut">
              <a:rPr lang="en-US" smtClean="0"/>
              <a:t>9/3/24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7C7F-A212-8B47-B3B4-5328D3E6D5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6C5228B-0AE7-57AC-4AF2-DAD8BD989D26}"/>
              </a:ext>
            </a:extLst>
          </p:cNvPr>
          <p:cNvSpPr txBox="1">
            <a:spLocks/>
          </p:cNvSpPr>
          <p:nvPr userDrawn="1"/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DC6B1B0-F78D-B047-A06B-F7D2C79BFADA}" type="datetimeFigureOut">
              <a:rPr lang="en-US" smtClean="0"/>
              <a:pPr/>
              <a:t>9/3/24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6172487-F8C2-39C8-9AA3-17EA4E0BE759}"/>
              </a:ext>
            </a:extLst>
          </p:cNvPr>
          <p:cNvSpPr txBox="1">
            <a:spLocks/>
          </p:cNvSpPr>
          <p:nvPr userDrawn="1"/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41B7C7F-A212-8B47-B3B4-5328D3E6D5E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4A630E4-E4D0-DF3A-57A9-6F694819E21E}"/>
              </a:ext>
            </a:extLst>
          </p:cNvPr>
          <p:cNvSpPr/>
          <p:nvPr userDrawn="1"/>
        </p:nvSpPr>
        <p:spPr>
          <a:xfrm>
            <a:off x="631247" y="5193134"/>
            <a:ext cx="1558212" cy="15582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A logo with a shield and text&#10;&#10;Description automatically generated">
            <a:extLst>
              <a:ext uri="{FF2B5EF4-FFF2-40B4-BE49-F238E27FC236}">
                <a16:creationId xmlns:a16="http://schemas.microsoft.com/office/drawing/2014/main" id="{AA3BADAB-BA31-9B80-79DD-6303DE38AF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1247" y="5193134"/>
            <a:ext cx="1558212" cy="1558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047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373AD2E-8614-FFDA-A0B6-453DC3128F1C}"/>
              </a:ext>
            </a:extLst>
          </p:cNvPr>
          <p:cNvSpPr/>
          <p:nvPr userDrawn="1"/>
        </p:nvSpPr>
        <p:spPr>
          <a:xfrm>
            <a:off x="0" y="5971592"/>
            <a:ext cx="12192000" cy="956415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934644"/>
            <a:ext cx="10972800" cy="1143000"/>
          </a:xfrm>
        </p:spPr>
        <p:txBody>
          <a:bodyPr>
            <a:normAutofit/>
          </a:bodyPr>
          <a:lstStyle>
            <a:lvl1pPr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7C7F-A212-8B47-B3B4-5328D3E6D5E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green and gold logo&#10;&#10;Description automatically generated">
            <a:extLst>
              <a:ext uri="{FF2B5EF4-FFF2-40B4-BE49-F238E27FC236}">
                <a16:creationId xmlns:a16="http://schemas.microsoft.com/office/drawing/2014/main" id="{9775BEFB-91D6-FD18-D31F-BB3EFA7F167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52447" y="1708236"/>
            <a:ext cx="7087106" cy="183739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A3B78EA-443E-2B03-ACAF-F1007BE7A3C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28" y="6043423"/>
            <a:ext cx="2162048" cy="625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54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7FF15E0-7346-1990-825C-81D63C6562F3}"/>
              </a:ext>
            </a:extLst>
          </p:cNvPr>
          <p:cNvSpPr/>
          <p:nvPr userDrawn="1"/>
        </p:nvSpPr>
        <p:spPr>
          <a:xfrm>
            <a:off x="0" y="5971592"/>
            <a:ext cx="12192000" cy="956415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7C7F-A212-8B47-B3B4-5328D3E6D5E1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BC4CDF7-5C89-53F9-188F-A7324950BC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28" y="6043423"/>
            <a:ext cx="2162048" cy="625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4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D28B601-ED80-2C66-5B1E-5D458E57042B}"/>
              </a:ext>
            </a:extLst>
          </p:cNvPr>
          <p:cNvSpPr/>
          <p:nvPr userDrawn="1"/>
        </p:nvSpPr>
        <p:spPr>
          <a:xfrm>
            <a:off x="0" y="5971592"/>
            <a:ext cx="12192000" cy="956415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511645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2"/>
            <a:ext cx="4011084" cy="434959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7C7F-A212-8B47-B3B4-5328D3E6D5E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5109DBD-913F-B179-7590-6312533502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728" y="6043423"/>
            <a:ext cx="2162048" cy="625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712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539" y="4513810"/>
            <a:ext cx="10879348" cy="566738"/>
          </a:xfrm>
        </p:spPr>
        <p:txBody>
          <a:bodyPr anchor="b"/>
          <a:lstStyle>
            <a:lvl1pPr algn="ctr">
              <a:defRPr sz="2000" b="1" i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080548"/>
            <a:ext cx="7315200" cy="804862"/>
          </a:xfrm>
        </p:spPr>
        <p:txBody>
          <a:bodyPr/>
          <a:lstStyle>
            <a:lvl1pPr marL="0" indent="0" algn="ctr">
              <a:buNone/>
              <a:defRPr sz="1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B1B0-F78D-B047-A06B-F7D2C79BFADA}" type="datetimeFigureOut">
              <a:rPr lang="en-US" smtClean="0"/>
              <a:t>9/3/24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B7C7F-A212-8B47-B3B4-5328D3E6D5E1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green and gold logo&#10;&#10;Description automatically generated">
            <a:extLst>
              <a:ext uri="{FF2B5EF4-FFF2-40B4-BE49-F238E27FC236}">
                <a16:creationId xmlns:a16="http://schemas.microsoft.com/office/drawing/2014/main" id="{B7B3A5BC-B1A5-85FA-DEC9-4C427E5A7A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91736" y="807305"/>
            <a:ext cx="3608528" cy="3608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30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6B1B0-F78D-B047-A06B-F7D2C79BFADA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B7C7F-A212-8B47-B3B4-5328D3E6D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525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31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41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985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443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556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048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FFFFF"/>
      </a:lt1>
      <a:dk2>
        <a:srgbClr val="006631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style3_package</Template>
  <TotalTime>85</TotalTime>
  <Words>0</Words>
  <Application>Microsoft Macintosh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Helvetica Black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Penny E Santy</cp:lastModifiedBy>
  <cp:revision>6</cp:revision>
  <dcterms:created xsi:type="dcterms:W3CDTF">2019-01-04T18:29:14Z</dcterms:created>
  <dcterms:modified xsi:type="dcterms:W3CDTF">2024-09-03T19:55:32Z</dcterms:modified>
</cp:coreProperties>
</file>