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66" r:id="rId4"/>
    <p:sldId id="272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4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408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EFBEB0D-343D-AB6D-5E4B-A96B5D04A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1080" y="2546488"/>
            <a:ext cx="8549840" cy="17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38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FF15E0-7346-1990-825C-81D63C6562F3}"/>
              </a:ext>
            </a:extLst>
          </p:cNvPr>
          <p:cNvSpPr/>
          <p:nvPr userDrawn="1"/>
        </p:nvSpPr>
        <p:spPr>
          <a:xfrm>
            <a:off x="0" y="0"/>
            <a:ext cx="12192000" cy="6928007"/>
          </a:xfrm>
          <a:prstGeom prst="rect">
            <a:avLst/>
          </a:prstGeom>
          <a:solidFill>
            <a:schemeClr val="tx2"/>
          </a:solidFill>
          <a:ln w="257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42F78-15B9-F2B4-4A30-6BDEE3D57B0F}"/>
              </a:ext>
            </a:extLst>
          </p:cNvPr>
          <p:cNvSpPr/>
          <p:nvPr userDrawn="1"/>
        </p:nvSpPr>
        <p:spPr>
          <a:xfrm>
            <a:off x="385969" y="323021"/>
            <a:ext cx="11420061" cy="62119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een and black logo&#10;&#10;AI-generated content may be incorrect.">
            <a:extLst>
              <a:ext uri="{FF2B5EF4-FFF2-40B4-BE49-F238E27FC236}">
                <a16:creationId xmlns:a16="http://schemas.microsoft.com/office/drawing/2014/main" id="{96B026BA-9F9D-5DF0-8320-64D281C4A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2354" y="2550880"/>
            <a:ext cx="8507292" cy="17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1648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B1B0-F78D-B047-A06B-F7D2C79BFADA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7C7F-A212-8B47-B3B4-5328D3E6D5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A36F57-CD5B-8C68-8565-A2C86FB346A0}"/>
              </a:ext>
            </a:extLst>
          </p:cNvPr>
          <p:cNvSpPr/>
          <p:nvPr userDrawn="1"/>
        </p:nvSpPr>
        <p:spPr>
          <a:xfrm>
            <a:off x="0" y="5971592"/>
            <a:ext cx="12192000" cy="95641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E89F6EFA-E791-DD67-71F1-3F7619952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022" y="6117680"/>
            <a:ext cx="3200978" cy="6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6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52" y="1608512"/>
            <a:ext cx="10879348" cy="566738"/>
          </a:xfrm>
        </p:spPr>
        <p:txBody>
          <a:bodyPr anchor="b">
            <a:noAutofit/>
          </a:bodyPr>
          <a:lstStyle>
            <a:lvl1pPr algn="ctr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5126" y="2438439"/>
            <a:ext cx="7315200" cy="804862"/>
          </a:xfrm>
        </p:spPr>
        <p:txBody>
          <a:bodyPr/>
          <a:lstStyle>
            <a:lvl1pPr marL="0" indent="0" algn="ctr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B1B0-F78D-B047-A06B-F7D2C79BFADA}" type="datetimeFigureOut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7C7F-A212-8B47-B3B4-5328D3E6D5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919D5-44CB-27B5-F237-12A37AD6D67C}"/>
              </a:ext>
            </a:extLst>
          </p:cNvPr>
          <p:cNvSpPr/>
          <p:nvPr userDrawn="1"/>
        </p:nvSpPr>
        <p:spPr>
          <a:xfrm>
            <a:off x="0" y="1299604"/>
            <a:ext cx="12192000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een and black logo&#10;&#10;AI-generated content may be incorrect.">
            <a:extLst>
              <a:ext uri="{FF2B5EF4-FFF2-40B4-BE49-F238E27FC236}">
                <a16:creationId xmlns:a16="http://schemas.microsoft.com/office/drawing/2014/main" id="{B8B176E5-6D19-788F-21DB-7A8806C77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6348" y="300532"/>
            <a:ext cx="4232755" cy="8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uilding with a tree and bushes&#10;&#10;AI-generated content may be incorrect.">
            <a:extLst>
              <a:ext uri="{FF2B5EF4-FFF2-40B4-BE49-F238E27FC236}">
                <a16:creationId xmlns:a16="http://schemas.microsoft.com/office/drawing/2014/main" id="{087B80D9-635D-51F5-C53F-27D04A8D4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5603"/>
          <a:stretch>
            <a:fillRect/>
          </a:stretch>
        </p:blipFill>
        <p:spPr>
          <a:xfrm>
            <a:off x="0" y="0"/>
            <a:ext cx="12188871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ADD6BB-B76E-A4AA-ADF9-E62F94252A18}"/>
              </a:ext>
            </a:extLst>
          </p:cNvPr>
          <p:cNvSpPr/>
          <p:nvPr userDrawn="1"/>
        </p:nvSpPr>
        <p:spPr>
          <a:xfrm>
            <a:off x="0" y="0"/>
            <a:ext cx="12188871" cy="2057400"/>
          </a:xfrm>
          <a:prstGeom prst="rect">
            <a:avLst/>
          </a:prstGeom>
          <a:solidFill>
            <a:schemeClr val="bg1">
              <a:alpha val="7020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and black logo&#10;&#10;AI-generated content may be incorrect.">
            <a:extLst>
              <a:ext uri="{FF2B5EF4-FFF2-40B4-BE49-F238E27FC236}">
                <a16:creationId xmlns:a16="http://schemas.microsoft.com/office/drawing/2014/main" id="{B45FEC25-3B16-83A2-D8F0-6A852044F2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00" y="440911"/>
            <a:ext cx="67056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6B1B0-F78D-B047-A06B-F7D2C79BFADA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7C7F-A212-8B47-B3B4-5328D3E6D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2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6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64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3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C88C-6CCE-4DD0-7FD6-D647EB88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BAE7D-5451-4A11-FA32-48E02968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0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14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6631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style3_package</Template>
  <TotalTime>222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Penny E Santy</cp:lastModifiedBy>
  <cp:revision>12</cp:revision>
  <dcterms:created xsi:type="dcterms:W3CDTF">2019-01-04T18:29:14Z</dcterms:created>
  <dcterms:modified xsi:type="dcterms:W3CDTF">2025-05-29T13:34:19Z</dcterms:modified>
</cp:coreProperties>
</file>