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66" r:id="rId4"/>
    <p:sldId id="272" r:id="rId5"/>
    <p:sldId id="265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4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A09A7E28-385A-9D75-B40F-0F3C8A074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2476" y="2546488"/>
            <a:ext cx="8987048" cy="17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38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FF15E0-7346-1990-825C-81D63C6562F3}"/>
              </a:ext>
            </a:extLst>
          </p:cNvPr>
          <p:cNvSpPr/>
          <p:nvPr userDrawn="1"/>
        </p:nvSpPr>
        <p:spPr>
          <a:xfrm>
            <a:off x="0" y="0"/>
            <a:ext cx="12192000" cy="6928007"/>
          </a:xfrm>
          <a:prstGeom prst="rect">
            <a:avLst/>
          </a:prstGeom>
          <a:solidFill>
            <a:schemeClr val="tx2"/>
          </a:solidFill>
          <a:ln w="257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42F78-15B9-F2B4-4A30-6BDEE3D57B0F}"/>
              </a:ext>
            </a:extLst>
          </p:cNvPr>
          <p:cNvSpPr/>
          <p:nvPr userDrawn="1"/>
        </p:nvSpPr>
        <p:spPr>
          <a:xfrm>
            <a:off x="385969" y="323021"/>
            <a:ext cx="11420061" cy="6211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of a company&#10;&#10;AI-generated content may be incorrect.">
            <a:extLst>
              <a:ext uri="{FF2B5EF4-FFF2-40B4-BE49-F238E27FC236}">
                <a16:creationId xmlns:a16="http://schemas.microsoft.com/office/drawing/2014/main" id="{7E412E1A-BE53-7704-1714-9E1AD9308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4838" y="2550880"/>
            <a:ext cx="8942323" cy="17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36F57-CD5B-8C68-8565-A2C86FB346A0}"/>
              </a:ext>
            </a:extLst>
          </p:cNvPr>
          <p:cNvSpPr/>
          <p:nvPr userDrawn="1"/>
        </p:nvSpPr>
        <p:spPr>
          <a:xfrm>
            <a:off x="0" y="5971592"/>
            <a:ext cx="12192000" cy="95641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26AEDD1-C789-64EA-35F6-5F1B96C29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19395"/>
            <a:ext cx="3364661" cy="6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52" y="1608512"/>
            <a:ext cx="10879348" cy="566738"/>
          </a:xfrm>
        </p:spPr>
        <p:txBody>
          <a:bodyPr anchor="b">
            <a:noAutofit/>
          </a:bodyPr>
          <a:lstStyle>
            <a:lvl1pPr algn="ctr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5126" y="2438439"/>
            <a:ext cx="7315200" cy="804862"/>
          </a:xfrm>
        </p:spPr>
        <p:txBody>
          <a:bodyPr/>
          <a:lstStyle>
            <a:lvl1pPr marL="0" indent="0" algn="ctr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919D5-44CB-27B5-F237-12A37AD6D67C}"/>
              </a:ext>
            </a:extLst>
          </p:cNvPr>
          <p:cNvSpPr/>
          <p:nvPr userDrawn="1"/>
        </p:nvSpPr>
        <p:spPr>
          <a:xfrm>
            <a:off x="0" y="1299604"/>
            <a:ext cx="12192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of a company&#10;&#10;AI-generated content may be incorrect.">
            <a:extLst>
              <a:ext uri="{FF2B5EF4-FFF2-40B4-BE49-F238E27FC236}">
                <a16:creationId xmlns:a16="http://schemas.microsoft.com/office/drawing/2014/main" id="{221BD363-0194-7362-827A-87BBE0587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7515" y="300532"/>
            <a:ext cx="4416970" cy="8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112DC36-296E-2417-CD2E-4BA5848CDA24}"/>
              </a:ext>
            </a:extLst>
          </p:cNvPr>
          <p:cNvSpPr/>
          <p:nvPr userDrawn="1"/>
        </p:nvSpPr>
        <p:spPr>
          <a:xfrm>
            <a:off x="0" y="5971592"/>
            <a:ext cx="12192000" cy="95641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29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3600" b="1" i="0" cap="none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5423"/>
            <a:ext cx="10363200" cy="2927093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B6002E47-3CFB-9BFD-B1CD-E03570B46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094" y="6107658"/>
            <a:ext cx="3331906" cy="6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courtyard and a garden&#10;&#10;AI-generated content may be incorrect.">
            <a:extLst>
              <a:ext uri="{FF2B5EF4-FFF2-40B4-BE49-F238E27FC236}">
                <a16:creationId xmlns:a16="http://schemas.microsoft.com/office/drawing/2014/main" id="{569C0540-BDA5-B9DE-752C-AFD15816C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4953"/>
          <a:stretch>
            <a:fillRect/>
          </a:stretch>
        </p:blipFill>
        <p:spPr>
          <a:xfrm>
            <a:off x="0" y="0"/>
            <a:ext cx="1218427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ADD6BB-B76E-A4AA-ADF9-E62F94252A18}"/>
              </a:ext>
            </a:extLst>
          </p:cNvPr>
          <p:cNvSpPr/>
          <p:nvPr userDrawn="1"/>
        </p:nvSpPr>
        <p:spPr>
          <a:xfrm>
            <a:off x="0" y="0"/>
            <a:ext cx="12188871" cy="2057400"/>
          </a:xfrm>
          <a:prstGeom prst="rect">
            <a:avLst/>
          </a:prstGeom>
          <a:solidFill>
            <a:schemeClr val="bg1">
              <a:alpha val="90147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and tan logo&#10;&#10;AI-generated content may be incorrect.">
            <a:extLst>
              <a:ext uri="{FF2B5EF4-FFF2-40B4-BE49-F238E27FC236}">
                <a16:creationId xmlns:a16="http://schemas.microsoft.com/office/drawing/2014/main" id="{EBBB4454-4D8D-C3BC-B127-1529673EA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1750" y="336550"/>
            <a:ext cx="7048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6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64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C88C-6CCE-4DD0-7FD6-D647EB88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BAE7D-5451-4A11-FA32-48E02968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0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5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66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style3_package</Template>
  <TotalTime>141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Penny E Santy</cp:lastModifiedBy>
  <cp:revision>11</cp:revision>
  <dcterms:created xsi:type="dcterms:W3CDTF">2019-01-04T18:29:14Z</dcterms:created>
  <dcterms:modified xsi:type="dcterms:W3CDTF">2025-05-29T13:44:50Z</dcterms:modified>
</cp:coreProperties>
</file>