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70" r:id="rId3"/>
    <p:sldId id="266" r:id="rId4"/>
    <p:sldId id="271" r:id="rId5"/>
    <p:sldId id="265" r:id="rId6"/>
    <p:sldId id="27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4"/>
    <p:restoredTop sz="94658"/>
  </p:normalViewPr>
  <p:slideViewPr>
    <p:cSldViewPr snapToGrid="0" snapToObjects="1">
      <p:cViewPr varScale="1">
        <p:scale>
          <a:sx n="120" d="100"/>
          <a:sy n="120" d="100"/>
        </p:scale>
        <p:origin x="408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white logo with white text&#10;&#10;AI-generated content may be incorrect.">
            <a:extLst>
              <a:ext uri="{FF2B5EF4-FFF2-40B4-BE49-F238E27FC236}">
                <a16:creationId xmlns:a16="http://schemas.microsoft.com/office/drawing/2014/main" id="{C3669FE7-099A-74AD-66F7-3ED78AC8AD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3871" y="2546488"/>
            <a:ext cx="8764257" cy="176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38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FF15E0-7346-1990-825C-81D63C6562F3}"/>
              </a:ext>
            </a:extLst>
          </p:cNvPr>
          <p:cNvSpPr/>
          <p:nvPr userDrawn="1"/>
        </p:nvSpPr>
        <p:spPr>
          <a:xfrm>
            <a:off x="0" y="0"/>
            <a:ext cx="12192000" cy="6928007"/>
          </a:xfrm>
          <a:prstGeom prst="rect">
            <a:avLst/>
          </a:prstGeom>
          <a:solidFill>
            <a:schemeClr val="tx2"/>
          </a:solidFill>
          <a:ln w="2571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542F78-15B9-F2B4-4A30-6BDEE3D57B0F}"/>
              </a:ext>
            </a:extLst>
          </p:cNvPr>
          <p:cNvSpPr/>
          <p:nvPr userDrawn="1"/>
        </p:nvSpPr>
        <p:spPr>
          <a:xfrm>
            <a:off x="385969" y="323021"/>
            <a:ext cx="11420061" cy="621195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logo of a college of business&#10;&#10;AI-generated content may be incorrect.">
            <a:extLst>
              <a:ext uri="{FF2B5EF4-FFF2-40B4-BE49-F238E27FC236}">
                <a16:creationId xmlns:a16="http://schemas.microsoft.com/office/drawing/2014/main" id="{C3F92F3C-9404-A2F4-8D1D-1ED5E3680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4838" y="2529818"/>
            <a:ext cx="8942323" cy="179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B1B0-F78D-B047-A06B-F7D2C79BFADA}" type="datetimeFigureOut">
              <a:rPr lang="en-US" smtClean="0"/>
              <a:t>5/29/25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7C7F-A212-8B47-B3B4-5328D3E6D5E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A36F57-CD5B-8C68-8565-A2C86FB346A0}"/>
              </a:ext>
            </a:extLst>
          </p:cNvPr>
          <p:cNvSpPr/>
          <p:nvPr userDrawn="1"/>
        </p:nvSpPr>
        <p:spPr>
          <a:xfrm>
            <a:off x="0" y="5971592"/>
            <a:ext cx="12192000" cy="956415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ack and white logo with white text&#10;&#10;AI-generated content may be incorrect.">
            <a:extLst>
              <a:ext uri="{FF2B5EF4-FFF2-40B4-BE49-F238E27FC236}">
                <a16:creationId xmlns:a16="http://schemas.microsoft.com/office/drawing/2014/main" id="{4A6DE407-C1DF-243C-3283-554AD5B3A6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579" y="6107658"/>
            <a:ext cx="3273221" cy="65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6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052" y="1608512"/>
            <a:ext cx="10879348" cy="566738"/>
          </a:xfrm>
        </p:spPr>
        <p:txBody>
          <a:bodyPr anchor="b">
            <a:noAutofit/>
          </a:bodyPr>
          <a:lstStyle>
            <a:lvl1pPr algn="ctr">
              <a:defRPr sz="3200" b="1" i="0">
                <a:solidFill>
                  <a:schemeClr val="tx2"/>
                </a:solidFill>
                <a:latin typeface="Helvetica" pitchFamily="2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5126" y="2438439"/>
            <a:ext cx="7315200" cy="804862"/>
          </a:xfrm>
        </p:spPr>
        <p:txBody>
          <a:bodyPr/>
          <a:lstStyle>
            <a:lvl1pPr marL="0" indent="0" algn="ctr">
              <a:buNone/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B1B0-F78D-B047-A06B-F7D2C79BFADA}" type="datetimeFigureOut">
              <a:rPr lang="en-US" smtClean="0"/>
              <a:t>5/29/25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7C7F-A212-8B47-B3B4-5328D3E6D5E1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 descr="A logo of a college of business&#10;&#10;AI-generated content may be incorrect.">
            <a:extLst>
              <a:ext uri="{FF2B5EF4-FFF2-40B4-BE49-F238E27FC236}">
                <a16:creationId xmlns:a16="http://schemas.microsoft.com/office/drawing/2014/main" id="{2FE9E22C-8A9F-B1BB-70A4-B2722E9594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36459" y="270094"/>
            <a:ext cx="4313507" cy="8674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B919D5-44CB-27B5-F237-12A37AD6D67C}"/>
              </a:ext>
            </a:extLst>
          </p:cNvPr>
          <p:cNvSpPr/>
          <p:nvPr userDrawn="1"/>
        </p:nvSpPr>
        <p:spPr>
          <a:xfrm>
            <a:off x="0" y="1299604"/>
            <a:ext cx="12192000" cy="4571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0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112DC36-296E-2417-CD2E-4BA5848CDA24}"/>
              </a:ext>
            </a:extLst>
          </p:cNvPr>
          <p:cNvSpPr/>
          <p:nvPr userDrawn="1"/>
        </p:nvSpPr>
        <p:spPr>
          <a:xfrm>
            <a:off x="0" y="5971592"/>
            <a:ext cx="12192000" cy="956415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42900"/>
            <a:ext cx="10363200" cy="1362075"/>
          </a:xfrm>
        </p:spPr>
        <p:txBody>
          <a:bodyPr anchor="t">
            <a:normAutofit/>
          </a:bodyPr>
          <a:lstStyle>
            <a:lvl1pPr algn="ctr">
              <a:defRPr sz="3600" b="1" i="0" cap="none" baseline="0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005423"/>
            <a:ext cx="10363200" cy="2927093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7C7F-A212-8B47-B3B4-5328D3E6D5E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ack and white logo with white text&#10;&#10;AI-generated content may be incorrect.">
            <a:extLst>
              <a:ext uri="{FF2B5EF4-FFF2-40B4-BE49-F238E27FC236}">
                <a16:creationId xmlns:a16="http://schemas.microsoft.com/office/drawing/2014/main" id="{4642B552-DB9E-E469-7641-BDACE271AC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579" y="6107658"/>
            <a:ext cx="3273221" cy="65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9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373AD2E-8614-FFDA-A0B6-453DC3128F1C}"/>
              </a:ext>
            </a:extLst>
          </p:cNvPr>
          <p:cNvSpPr/>
          <p:nvPr userDrawn="1"/>
        </p:nvSpPr>
        <p:spPr>
          <a:xfrm>
            <a:off x="0" y="5971592"/>
            <a:ext cx="12192000" cy="956415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7C7F-A212-8B47-B3B4-5328D3E6D5E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3B78EA-443E-2B03-ACAF-F1007BE7A3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28" y="6093118"/>
            <a:ext cx="2162048" cy="62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4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green lawn&#10;&#10;AI-generated content may be incorrect.">
            <a:extLst>
              <a:ext uri="{FF2B5EF4-FFF2-40B4-BE49-F238E27FC236}">
                <a16:creationId xmlns:a16="http://schemas.microsoft.com/office/drawing/2014/main" id="{4B4DB8FA-86D5-F175-B887-837E3AD208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25033"/>
          <a:stretch>
            <a:fillRect/>
          </a:stretch>
        </p:blipFill>
        <p:spPr>
          <a:xfrm>
            <a:off x="0" y="0"/>
            <a:ext cx="12176518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BADD6BB-B76E-A4AA-ADF9-E62F94252A18}"/>
              </a:ext>
            </a:extLst>
          </p:cNvPr>
          <p:cNvSpPr/>
          <p:nvPr userDrawn="1"/>
        </p:nvSpPr>
        <p:spPr>
          <a:xfrm>
            <a:off x="0" y="0"/>
            <a:ext cx="12188871" cy="2057400"/>
          </a:xfrm>
          <a:prstGeom prst="rect">
            <a:avLst/>
          </a:prstGeom>
          <a:solidFill>
            <a:schemeClr val="bg1">
              <a:alpha val="90269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with green and brown letters&#10;&#10;AI-generated content may be incorrect.">
            <a:extLst>
              <a:ext uri="{FF2B5EF4-FFF2-40B4-BE49-F238E27FC236}">
                <a16:creationId xmlns:a16="http://schemas.microsoft.com/office/drawing/2014/main" id="{78CB0D8A-15E7-E220-378B-3E07C84A77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3017" y="336550"/>
            <a:ext cx="68834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6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6B1B0-F78D-B047-A06B-F7D2C79BFADA}" type="datetimeFigureOut">
              <a:rPr lang="en-US" smtClean="0"/>
              <a:t>5/29/25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B7C7F-A212-8B47-B3B4-5328D3E6D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2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7" r:id="rId4"/>
    <p:sldLayoutId id="2147483651" r:id="rId5"/>
    <p:sldLayoutId id="2147483654" r:id="rId6"/>
    <p:sldLayoutId id="2147483658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66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642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31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1A668-BCD5-30C0-52B8-919DA11C9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0FE5A-25A8-714F-3203-063B88A9E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71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41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159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6631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style3_package</Template>
  <TotalTime>126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Helvetica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Penny E Santy</cp:lastModifiedBy>
  <cp:revision>9</cp:revision>
  <dcterms:created xsi:type="dcterms:W3CDTF">2019-01-04T18:29:14Z</dcterms:created>
  <dcterms:modified xsi:type="dcterms:W3CDTF">2025-05-29T13:40:55Z</dcterms:modified>
</cp:coreProperties>
</file>