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13" r:id="rId2"/>
    <p:sldMasterId id="2147483701" r:id="rId3"/>
    <p:sldMasterId id="2147483689" r:id="rId4"/>
  </p:sldMasterIdLst>
  <p:notesMasterIdLst>
    <p:notesMasterId r:id="rId13"/>
  </p:notesMasterIdLst>
  <p:sldIdLst>
    <p:sldId id="271" r:id="rId5"/>
    <p:sldId id="256" r:id="rId6"/>
    <p:sldId id="275" r:id="rId7"/>
    <p:sldId id="278" r:id="rId8"/>
    <p:sldId id="293" r:id="rId9"/>
    <p:sldId id="279" r:id="rId10"/>
    <p:sldId id="29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9158"/>
    <a:srgbClr val="006633"/>
    <a:srgbClr val="FFD966"/>
    <a:srgbClr val="114732"/>
    <a:srgbClr val="F2EEE6"/>
    <a:srgbClr val="042B48"/>
    <a:srgbClr val="2C2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A57D4-AE2D-A548-B68F-AE431FFBFC01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660A8-8296-7841-97FE-050A3C506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4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660A8-8296-7841-97FE-050A3C5063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08781-F136-A52A-ABCA-9F062089A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091A6C-C664-BE8A-57A9-407233FE35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274BAE-6DAB-DAAF-6578-5FD7CE26F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1AFCD-8A45-0316-32E2-A76CF1F331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660A8-8296-7841-97FE-050A3C5063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58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2-23-2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cess 6">
            <a:extLst>
              <a:ext uri="{FF2B5EF4-FFF2-40B4-BE49-F238E27FC236}">
                <a16:creationId xmlns:a16="http://schemas.microsoft.com/office/drawing/2014/main" id="{0A01E384-395D-9E4A-9A90-658F63BA70FD}"/>
              </a:ext>
            </a:extLst>
          </p:cNvPr>
          <p:cNvSpPr/>
          <p:nvPr userDrawn="1"/>
        </p:nvSpPr>
        <p:spPr>
          <a:xfrm>
            <a:off x="0" y="5868536"/>
            <a:ext cx="12192000" cy="989463"/>
          </a:xfrm>
          <a:prstGeom prst="flowChartProcess">
            <a:avLst/>
          </a:prstGeom>
          <a:solidFill>
            <a:srgbClr val="00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rocess 7">
            <a:extLst>
              <a:ext uri="{FF2B5EF4-FFF2-40B4-BE49-F238E27FC236}">
                <a16:creationId xmlns:a16="http://schemas.microsoft.com/office/drawing/2014/main" id="{A24729BD-57F8-E946-936E-B3E5EEEB9301}"/>
              </a:ext>
            </a:extLst>
          </p:cNvPr>
          <p:cNvSpPr/>
          <p:nvPr userDrawn="1"/>
        </p:nvSpPr>
        <p:spPr>
          <a:xfrm>
            <a:off x="0" y="5745614"/>
            <a:ext cx="12192000" cy="122922"/>
          </a:xfrm>
          <a:prstGeom prst="flowChartProces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476AE2-5F89-EB45-93DC-861CE5BDE7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5794163"/>
            <a:ext cx="3058342" cy="927311"/>
          </a:xfrm>
          <a:prstGeom prst="rect">
            <a:avLst/>
          </a:prstGeom>
        </p:spPr>
      </p:pic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947F8BE6-BE26-4F42-9113-917ACE3A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D1D1243-EAD9-0E45-BF86-20640B1E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4D8AC8-0B03-0A40-BC7F-71B9B750D69E}"/>
              </a:ext>
            </a:extLst>
          </p:cNvPr>
          <p:cNvSpPr/>
          <p:nvPr userDrawn="1"/>
        </p:nvSpPr>
        <p:spPr>
          <a:xfrm>
            <a:off x="0" y="0"/>
            <a:ext cx="12192000" cy="696686"/>
          </a:xfrm>
          <a:prstGeom prst="rect">
            <a:avLst/>
          </a:prstGeom>
          <a:solidFill>
            <a:srgbClr val="042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B424B6-6558-1F4A-8918-A64C4792CBAA}"/>
              </a:ext>
            </a:extLst>
          </p:cNvPr>
          <p:cNvSpPr/>
          <p:nvPr userDrawn="1"/>
        </p:nvSpPr>
        <p:spPr>
          <a:xfrm>
            <a:off x="0" y="696686"/>
            <a:ext cx="12192000" cy="108857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1E527-0A75-0A41-8363-100F5B416CDF}"/>
              </a:ext>
            </a:extLst>
          </p:cNvPr>
          <p:cNvSpPr txBox="1"/>
          <p:nvPr userDrawn="1"/>
        </p:nvSpPr>
        <p:spPr>
          <a:xfrm>
            <a:off x="1398814" y="208872"/>
            <a:ext cx="9394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D966"/>
                </a:solidFill>
                <a:effectLst/>
                <a:latin typeface="Helvetica" pitchFamily="2" charset="0"/>
              </a:rPr>
              <a:t>Madden and McNeil Lecture Series – Feb. 2023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4E466-2C53-A343-A622-D9C4C5C84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AECBD-59F1-3E48-9A79-95412FE83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C6BA0-1D41-C24D-A401-CAE8E801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5217-6A01-EE4E-9C50-311DB5EA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F44C0-2932-F94A-B70A-02A8AE81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8AD17-FA2E-164B-8893-FA5784BBB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17F1EE-470C-E643-8DD8-471D7AB5E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98CE5-21FF-8C49-BD54-49F01AAC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FE267-736D-3A4C-8EF3-3707A3E8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F009-0746-4D40-83F9-E44A6B45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88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C5B3-0E15-B80E-90CF-901A0BA93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B60E8-997E-2800-066B-0460FF92D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3E1C-27DA-CAE9-77CA-61C2CE6DF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17D78-C5B6-4572-4E76-0570BBAD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A874F-D676-3EA7-96E7-729F8E96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1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C2576-3935-D153-46D2-3F380751A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5E040-6BD6-9AA6-31D5-6C1734ECD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150B-47E5-3DF6-8590-63E98E978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869C-5AEE-08C8-B44D-790E6028D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9417D-CF91-E806-6892-5695C01B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7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4DEDD-EC97-BB78-0719-8FCB00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38B4D-3E7B-595D-0C33-A062883E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1A701-1C2F-294F-E64F-A1A62F92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11CEA-0583-454A-F363-74F3FE81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3B0AF-A4E4-245C-F9EC-A10D2CE5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6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04CF-A956-9CF5-81C3-423C23B2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C3E57-E189-CBD4-7DC9-B87A5C544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33C46-3050-D3E7-4572-1BAF52B4E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7E91F-5C22-6C18-6CB4-BEE8B780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C1A60-2448-FCC7-88B2-5EA7762F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B4780-2CF4-B3BC-6A9C-0A1B2A39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6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34DBB-517D-0F31-0771-12CB06F3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3EFA-9272-9CDD-F889-108F28744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EB6B2-D220-CAEE-9DA5-426DA5A28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0BBDD8-30C9-AAE5-A194-80A8195BDC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8CF3BA-6827-E730-E897-5F6E697CD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98CE7-D72C-3911-BBD5-2AB4514E2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031588-DAF0-BC32-6F24-CDE0CEF0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CAAA2-9570-9370-FE35-B7E87A88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77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3054-F08C-D609-8C53-A05E487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48D26-BF62-D746-2040-1FAB60CB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C387E-EDFC-98B9-080E-A8844206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778A7-B73A-CD44-EFDE-735CEEC11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68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AA881-5A1C-D622-F08B-19E0D536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7E6D5-55A5-C557-09BE-7213C6F1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A23AB-C138-39A8-9885-227B31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85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1B04-181B-BC18-A1CA-9F63F688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AB9BF-306B-CE9A-F7BF-BC0E896FA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2839C-13CC-B981-674F-EC6385DE5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60EBA-DF24-F54C-608E-CC72BBE0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5B7AC-2345-8766-1BBC-485C6BAC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3FBB9-B89B-E31A-0EBB-DF369A3FA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7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F2EF-76AA-6C47-A260-489A6DF1B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F6140-4DBC-034E-9028-5A35F47B9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F4E9E-C686-404B-B0D9-333AD4DC65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21CFF-904C-6748-ABEA-E3BFD94C9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BF3D1-B334-E04A-AA97-CDCF8DBD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63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31FD-D4DD-E8C7-BF38-7B0AC6DC3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9E9A3C-4B55-924A-E5EC-AB84CBD175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ECDCF-95C4-EBC6-AD19-43A90BF12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14FC2-8D3C-F1C4-C031-ACE975EF6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9F0A3-023B-B1A3-6455-ED9EC2FA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71189-2F93-F3AF-5524-C9429625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69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7842-7E0F-8FB9-82E4-058AF416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2F627-71E4-AC97-7B00-0A31BFA58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0D7C6-88B9-32BD-03A8-2F48697DC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AFB13-A5EA-ACAB-3008-79549E4A5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89906-B032-196D-56FB-20E03EDB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79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D4688E-B283-2913-D512-B0D2AE25F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EAD5F-6DEF-1506-F10D-5FC4C36EE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F8D07-76D5-031E-670A-6E7FD2A2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3899F-09FC-99E9-7F34-36F7C101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A6888-F5E9-28A6-4D99-F4B19442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58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BC484-04DC-9D45-9B38-F147C2B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F972A-F1A5-6341-A080-AA6F7343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1579C-73AB-1B45-A144-157E30A1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18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3BEB-B82D-FB46-9898-2B230D10B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44358-B7D6-3745-9F10-FCA090DD6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4BCA-5C94-0F44-B5E1-82AF489C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BBBE0-2D68-7648-9A3B-26DD8BF0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90F26-B979-7C43-A220-B5256578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504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A660-3061-9C4B-9CF0-DA165DB4D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08D0E-922F-1F43-ADDA-D9CAE60FA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28FC5-9391-9244-8AA9-5E57136C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C7009-0DEC-6745-B9A6-A4A536F4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50BB-E1E1-3242-8A3C-9FE236CD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310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7937-F55D-894C-97EE-13EAB2F9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FF8CA-84AE-FE44-B2EA-3FA43F999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92B1E-E950-0F4D-AF7C-F1D484ED3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BD6BD-817E-A341-A261-21502B0A0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F3EF3-9DEB-0647-9A5D-E1F8C20C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9EE6D-876A-F941-91E9-B35F2E455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399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69C5-D6CA-BE4A-87A8-2C78DD76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C1751-3EC0-D04C-8F47-433C6FA09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69CB7-5621-9944-84BC-9A36B737A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5D2308-6C8C-2F41-98D6-1CAF3873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A66F38-7894-4D43-85D2-D3752D1AD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FAA4C9-FE74-7144-BAA6-9423F23A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179A1-058F-544D-AE0F-2BEF914D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9D1E8-3C74-4F47-9543-BAAB5A213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410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C011-3100-D94A-94CC-85938952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9BC8D-5C4B-384D-960A-9228FAA7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7B59E4-59DC-9B48-861E-3C1CC6AA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7B881-A9AB-0041-BB27-8170804A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335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FB3B3C-694F-494C-896C-7CDEB227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B1226-199E-8447-BB87-CEE3E87C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50225-19CB-324C-BAB8-6D511577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1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8BA6A-606F-A947-8D4C-97B3B95C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71180-098B-ED4F-8F65-3C6B2C7A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B9E93-5714-8A4C-BB67-7982D773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D4951-A695-FD40-A255-ED948F0F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99D1-02D6-F147-8100-7963E3B62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19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D28A-370A-2F47-9594-EDC992BC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28EB9-2F9D-AB42-A720-2CD83F8E6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DB8A7-3119-2C48-8B4E-E797C9516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5EAE4-4512-D64D-80A6-D12709D5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B817F-B32C-2944-9E8F-B381BF160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FA8B8-9FE1-9041-B7DC-5721F191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71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C04D-8A03-4240-88D5-F6ED29AD8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878D84-11A7-3A47-83FF-060AD0EF0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628FA-5674-9A41-93BD-DC4F6B59B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78C04-277A-B84A-8A78-DD8AC146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093CC-28A8-C940-BE1F-F8CDDF9F9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77588-8187-1C49-972D-675D7291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571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BC49F-600C-D94C-8E35-38C0E88F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34E27-932A-1141-B888-5A3AAB83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08282-253A-DD4A-92EC-15AA4C5B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6893C-3962-504A-AEE5-AA5C912C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C1EB9-3A46-864D-A2B4-FC694E73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787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1CB5CC-010F-3845-963A-747D07847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01F85-E920-024E-83D9-B4B668152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FCCF4-C6C5-6249-A835-BFDDB6D5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8828F-74CD-DA42-8D93-17FDD696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773F9-F660-6745-B008-5E3AEE75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795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D6A4-F83B-9E4B-B9CA-4F0EF4759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E8532-C1EE-314E-9E7B-8BD8A69DC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A5D87-21E6-7345-95FE-8A165C60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69C44-3D8C-7049-9112-6257BBD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129E-D939-A946-AE6B-2C3342D6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304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8EFC-7E61-1C4D-A4F8-F21DF983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8169-D2CA-8648-997D-4ED979649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13C20-B447-D340-9B2F-5B6514FB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94E6-E22A-AD4B-A7DB-F8B923AF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EEE7A-B164-9A44-B528-C61F3FB1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45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26B1-D999-4C42-AE3F-F7E00548C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BDBB2-E025-924C-AE62-FD09B27F0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FD54-17EE-444B-BFB2-55C29BAF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901F9-A7EE-D348-8EE0-C954F866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EDCD-0B13-024C-852B-5FA3E72A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163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3876-A0EC-D54B-B3AC-80FB42AB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E6F3-96BA-FA4E-ACCA-DD02CF71E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E763F-1BF3-5749-BBDB-351720D9E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50125-24B2-534D-A31A-AC46266ADA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59D92-CE9D-9C4F-A62F-E12AAB98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1B7DB-B3F3-0348-A5D4-7D799C34A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572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2104-8132-E641-9478-BC95CB16D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D0933-D582-AD4A-86CB-C20E86EC5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888EA-D0E8-D94D-A1B9-9D1065314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A14237-3A5C-F842-A39D-FE5B5D899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73781-B84D-7C48-A754-771D0CF60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171D8-383C-744F-AE88-B3FED999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D2ACE-1ADE-5741-810E-C62AF5F04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1700F8-0023-804F-BC20-F3D4014C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33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FD762-8A2D-8E4E-8AF8-789361A82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D3608-107D-184A-A117-4A4D279A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5D272-4D06-AE48-B734-1624364AE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E53F4-2A04-2C43-948F-4FFD4262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4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E17F-57B2-C44A-93C8-8EDE211D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2ABB5-754A-7E4E-ACD2-0EE3F9ACE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BE0FE-19AF-434B-ACBA-0B7162195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5F69F-FC9F-004A-BE89-0CD4A456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9DC87-EFB0-D44D-AE1C-3DF3AFE1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0B5C5-4B47-6040-8095-0DB4E503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03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1F4A0-4860-274B-BCD2-777B969D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56600-CF38-BC46-B737-F1302750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780A8-EA97-4944-9805-2485B7A6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2796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DB5C2-FBE3-654D-BE2A-B05412E3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553FD-2D8D-B748-9D7D-136820880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BFD0A-BCA3-EB4A-BA3B-FC5BAFC05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A3E5F-1F2F-E249-B225-0B234344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59387-1AD1-5E4F-A5DE-F68E5549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631C8-4AAF-3F41-BF27-99DADBE3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336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13E9-F4C8-7E43-A772-D8F76739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B340BC-E856-1C4B-8C20-3A940D421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A5CA8-E9E4-AF4F-A57C-9D4276B79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830FC-2A67-3543-9883-6E03DBFB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770D4-4254-0840-A5A6-D4C65DF94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4D321-17EA-BE42-9D60-E1E9CCBA6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3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1248-8D8F-2044-9F53-63C00B250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27239-CBB0-3F4A-8BE3-D190F663C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C250B-F278-194D-A488-FCA8E611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22623-2E4B-F447-B9EF-6CBDB3F6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1EB7-3070-104B-A5C8-9B973C04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949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70967-9769-134C-9A6A-3224BAC08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ADD2F-3EAF-EF4F-B1FF-A0EA30084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6A09D-F18C-2346-A9FC-D60A4E839F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D1405-5CAB-364B-94D1-747B97A7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40B3E-9989-174C-9165-57511B7E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4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3759-40A6-B240-9162-427AE25E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BEB69-1870-8E47-BF42-67A648D46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6F67E-92E0-2E41-88A5-12285AAFC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4AE9C-BF8F-6A4F-A51F-350D50FAB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92A8B-148D-2B43-AC2F-A1EEABF25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F67FEF-D393-1C4E-A398-A0EA5574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77C8F-F7D1-524B-83C7-52272811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5C00B-2DEE-BC4C-8FA2-2E47429D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1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55AD-FD74-C24F-8639-CDA1F693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887B6-F93A-8946-AEF6-23032A55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6D425-49E0-B54E-AABC-044B7AE6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6C959-4FFE-5D4C-B912-0327E492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2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3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1B689-804F-4447-B3EA-D2E790F0D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18154-0AC0-AC4C-A7DC-1237B932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577DF-ED4D-DB4E-B30E-2F5E5391C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EACFA-3F36-2B4B-BA98-5A58E6A1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8A55A-D218-0347-A4AB-4E83B79C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4544E-6E8B-7840-9D79-DB77BCF51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8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2B75-2BA9-724B-98C4-6548C1E82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9AA360-7035-254C-9526-5F3B4409D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64CE3-5D15-3946-ACAC-59D3CB6AF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884DA-ACB8-884B-B40F-DE413B92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C4812-7DDC-BC4D-843F-847E22FC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94543-78E8-6545-BA33-0F7F01560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5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F587163-A9D3-C0E5-36C6-267DC31ADFA1}"/>
              </a:ext>
            </a:extLst>
          </p:cNvPr>
          <p:cNvSpPr/>
          <p:nvPr userDrawn="1"/>
        </p:nvSpPr>
        <p:spPr>
          <a:xfrm>
            <a:off x="0" y="5871990"/>
            <a:ext cx="12192000" cy="986010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AE45B8-AF44-068B-78C5-E6691C6FE337}"/>
              </a:ext>
            </a:extLst>
          </p:cNvPr>
          <p:cNvSpPr/>
          <p:nvPr userDrawn="1"/>
        </p:nvSpPr>
        <p:spPr>
          <a:xfrm>
            <a:off x="0" y="5716820"/>
            <a:ext cx="12192000" cy="101205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3A301B-18F1-A247-9481-0841355689F0}"/>
              </a:ext>
            </a:extLst>
          </p:cNvPr>
          <p:cNvSpPr txBox="1"/>
          <p:nvPr userDrawn="1"/>
        </p:nvSpPr>
        <p:spPr>
          <a:xfrm>
            <a:off x="7782339" y="6086721"/>
            <a:ext cx="368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 Title  |  Date</a:t>
            </a:r>
            <a:endParaRPr lang="en-US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4D94A0E-3BD0-F088-5F8F-769D85B73100}"/>
              </a:ext>
            </a:extLst>
          </p:cNvPr>
          <p:cNvSpPr/>
          <p:nvPr userDrawn="1"/>
        </p:nvSpPr>
        <p:spPr>
          <a:xfrm>
            <a:off x="0" y="0"/>
            <a:ext cx="12192000" cy="727113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6D17BC-4990-7BA4-6B72-AF5F39C5462D}"/>
              </a:ext>
            </a:extLst>
          </p:cNvPr>
          <p:cNvSpPr/>
          <p:nvPr userDrawn="1"/>
        </p:nvSpPr>
        <p:spPr>
          <a:xfrm>
            <a:off x="0" y="727113"/>
            <a:ext cx="12192000" cy="101205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110998-3511-F9FD-ED0C-DFCE5F23494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6014964"/>
            <a:ext cx="3682427" cy="72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9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FFD96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37AF03-57D2-4551-BD9B-3E525CCF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12253-5EE2-2A55-74C2-ACCAA4B25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70E02-048C-2B20-DB84-1E93F57AF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74AC-828C-265A-E5BC-3874A72178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BA73-07A8-5755-B19D-3D4DB86F8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49A847-E8BB-2BD7-9680-6E9616463BDD}"/>
              </a:ext>
            </a:extLst>
          </p:cNvPr>
          <p:cNvSpPr/>
          <p:nvPr userDrawn="1"/>
        </p:nvSpPr>
        <p:spPr>
          <a:xfrm>
            <a:off x="0" y="5871990"/>
            <a:ext cx="12192000" cy="986010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F9CCF6-1DF0-07F4-25B4-55D6FDE7B542}"/>
              </a:ext>
            </a:extLst>
          </p:cNvPr>
          <p:cNvSpPr/>
          <p:nvPr userDrawn="1"/>
        </p:nvSpPr>
        <p:spPr>
          <a:xfrm>
            <a:off x="0" y="5738854"/>
            <a:ext cx="12192000" cy="101205"/>
          </a:xfrm>
          <a:prstGeom prst="rect">
            <a:avLst/>
          </a:prstGeom>
          <a:solidFill>
            <a:srgbClr val="AB915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2DD827-E906-47A5-C9DC-AC0836821BF3}"/>
              </a:ext>
            </a:extLst>
          </p:cNvPr>
          <p:cNvSpPr txBox="1"/>
          <p:nvPr userDrawn="1"/>
        </p:nvSpPr>
        <p:spPr>
          <a:xfrm>
            <a:off x="7782339" y="6086721"/>
            <a:ext cx="368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 Title  |  Date</a:t>
            </a:r>
            <a:endParaRPr lang="en-US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65367F8-957A-ADB4-6ABF-BF2AC6DA1A1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6014964"/>
            <a:ext cx="3682427" cy="72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006633"/>
            </a:gs>
            <a:gs pos="0">
              <a:srgbClr val="006633">
                <a:lumMod val="82000"/>
                <a:lumOff val="18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D6C45-130B-5044-96FD-4B17FDD34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5BCA9-6B3A-C74C-9CF7-745BFCDFD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E9B09-1D0E-AD4A-9403-F54B83189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3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5CE96-4499-C542-AA89-7D18A35B6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2B6DCA-556F-9B44-9B88-7394C1671E54}"/>
              </a:ext>
            </a:extLst>
          </p:cNvPr>
          <p:cNvSpPr txBox="1">
            <a:spLocks/>
          </p:cNvSpPr>
          <p:nvPr userDrawn="1"/>
        </p:nvSpPr>
        <p:spPr>
          <a:xfrm>
            <a:off x="8382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45357E9-6E85-4400-958C-E35C130B43F9}" type="datetimeFigureOut">
              <a:rPr lang="en-US" smtClean="0"/>
              <a:pPr/>
              <a:t>6/17/26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A65CB6B-6D9B-9A41-9980-1AFC033201E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40E787-0751-48C0-BB53-9C19EA7727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9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DDC4D2-1EB6-616F-16E6-257318680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889" y="2559728"/>
            <a:ext cx="8852222" cy="173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7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7C11D0-400F-86D2-AA0A-ED9BEA4453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63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2808FB-1EE4-C825-B0B2-6291D3AF9662}"/>
              </a:ext>
            </a:extLst>
          </p:cNvPr>
          <p:cNvSpPr txBox="1"/>
          <p:nvPr/>
        </p:nvSpPr>
        <p:spPr>
          <a:xfrm>
            <a:off x="1514059" y="805069"/>
            <a:ext cx="9163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D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Event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BF2AB9-049C-5D3B-BD81-BCFACA0C21FC}"/>
              </a:ext>
            </a:extLst>
          </p:cNvPr>
          <p:cNvSpPr txBox="1"/>
          <p:nvPr/>
        </p:nvSpPr>
        <p:spPr>
          <a:xfrm>
            <a:off x="1022072" y="2415209"/>
            <a:ext cx="10147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 or copy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40F9EE-8859-BE47-3CE1-044FFB624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933" y="5192297"/>
            <a:ext cx="4382129" cy="86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8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1000" y="1138538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4504999" y="2142514"/>
            <a:ext cx="67494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Copy … keep fairly large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3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0998" y="530458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Headline in Sans Serif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2081697" y="2160591"/>
            <a:ext cx="8028603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Person’s Name at this size</a:t>
            </a:r>
          </a:p>
          <a:p>
            <a:pPr algn="ctr">
              <a:lnSpc>
                <a:spcPct val="10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334A2-A5D5-FFF2-1820-87DF2C77E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505557"/>
            <a:ext cx="10515600" cy="409911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9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1DBBA-2BB1-7383-0F1B-0007BD7CA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73557D4-F942-DFAC-14DA-78D1FE626324}"/>
              </a:ext>
            </a:extLst>
          </p:cNvPr>
          <p:cNvSpPr txBox="1">
            <a:spLocks/>
          </p:cNvSpPr>
          <p:nvPr/>
        </p:nvSpPr>
        <p:spPr>
          <a:xfrm>
            <a:off x="0" y="1138538"/>
            <a:ext cx="12191999" cy="730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 in Serif Typeface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F25DD-5C9D-ABFA-CA50-7567233E3634}"/>
              </a:ext>
            </a:extLst>
          </p:cNvPr>
          <p:cNvSpPr txBox="1"/>
          <p:nvPr/>
        </p:nvSpPr>
        <p:spPr>
          <a:xfrm>
            <a:off x="4504999" y="2142514"/>
            <a:ext cx="67494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Copy … </a:t>
            </a:r>
          </a:p>
        </p:txBody>
      </p:sp>
    </p:spTree>
    <p:extLst>
      <p:ext uri="{BB962C8B-B14F-4D97-AF65-F5344CB8AC3E}">
        <p14:creationId xmlns:p14="http://schemas.microsoft.com/office/powerpoint/2010/main" val="115499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D6CAD1-27E6-A87B-52CB-B70C76BB15ED}"/>
              </a:ext>
            </a:extLst>
          </p:cNvPr>
          <p:cNvSpPr/>
          <p:nvPr/>
        </p:nvSpPr>
        <p:spPr>
          <a:xfrm>
            <a:off x="0" y="874644"/>
            <a:ext cx="12192000" cy="4939748"/>
          </a:xfrm>
          <a:prstGeom prst="rect">
            <a:avLst/>
          </a:prstGeom>
          <a:solidFill>
            <a:srgbClr val="F2EE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696904" y="1125665"/>
            <a:ext cx="107981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en-US" sz="4800" dirty="0">
              <a:solidFill>
                <a:srgbClr val="11473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2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24D9F-3A97-047C-22AF-9DA544AC1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18E75C-24AE-B41B-AC40-5C1D022C67CA}"/>
              </a:ext>
            </a:extLst>
          </p:cNvPr>
          <p:cNvSpPr/>
          <p:nvPr/>
        </p:nvSpPr>
        <p:spPr>
          <a:xfrm>
            <a:off x="0" y="0"/>
            <a:ext cx="12192000" cy="5814392"/>
          </a:xfrm>
          <a:prstGeom prst="rect">
            <a:avLst/>
          </a:prstGeom>
          <a:solidFill>
            <a:srgbClr val="006633">
              <a:alpha val="1048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6C186-A21E-C9C4-4FE3-0889427A4A03}"/>
              </a:ext>
            </a:extLst>
          </p:cNvPr>
          <p:cNvSpPr txBox="1"/>
          <p:nvPr/>
        </p:nvSpPr>
        <p:spPr>
          <a:xfrm>
            <a:off x="696904" y="220633"/>
            <a:ext cx="107981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en-US" sz="4800" dirty="0">
              <a:solidFill>
                <a:srgbClr val="11473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6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5158DB5-3105-0742-B676-9622E71335FE}"/>
              </a:ext>
            </a:extLst>
          </p:cNvPr>
          <p:cNvSpPr/>
          <p:nvPr/>
        </p:nvSpPr>
        <p:spPr>
          <a:xfrm>
            <a:off x="0" y="804231"/>
            <a:ext cx="12192000" cy="5001658"/>
          </a:xfrm>
          <a:prstGeom prst="rect">
            <a:avLst/>
          </a:prstGeom>
          <a:gradFill flip="none" rotWithShape="1">
            <a:gsLst>
              <a:gs pos="0">
                <a:srgbClr val="006633">
                  <a:tint val="66000"/>
                  <a:satMod val="160000"/>
                </a:srgbClr>
              </a:gs>
              <a:gs pos="50000">
                <a:srgbClr val="006633">
                  <a:tint val="44500"/>
                  <a:satMod val="160000"/>
                </a:srgbClr>
              </a:gs>
              <a:gs pos="100000">
                <a:srgbClr val="006633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3011</TotalTime>
  <Words>33</Words>
  <Application>Microsoft Macintosh PowerPoint</Application>
  <PresentationFormat>Widescreen</PresentationFormat>
  <Paragraphs>13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Times New Roman</vt:lpstr>
      <vt:lpstr>Office Theme</vt:lpstr>
      <vt:lpstr>2_Custom Design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Cirrincione</dc:creator>
  <cp:lastModifiedBy>Microsoft Office User</cp:lastModifiedBy>
  <cp:revision>113</cp:revision>
  <dcterms:created xsi:type="dcterms:W3CDTF">2020-10-20T21:55:26Z</dcterms:created>
  <dcterms:modified xsi:type="dcterms:W3CDTF">2026-06-17T16:37:24Z</dcterms:modified>
</cp:coreProperties>
</file>