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01" r:id="rId2"/>
    <p:sldMasterId id="2147483689" r:id="rId3"/>
  </p:sldMasterIdLst>
  <p:notesMasterIdLst>
    <p:notesMasterId r:id="rId11"/>
  </p:notesMasterIdLst>
  <p:sldIdLst>
    <p:sldId id="271" r:id="rId4"/>
    <p:sldId id="256" r:id="rId5"/>
    <p:sldId id="275" r:id="rId6"/>
    <p:sldId id="278" r:id="rId7"/>
    <p:sldId id="293" r:id="rId8"/>
    <p:sldId id="279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732"/>
    <a:srgbClr val="AB9158"/>
    <a:srgbClr val="FFD966"/>
    <a:srgbClr val="F2EEE6"/>
    <a:srgbClr val="006633"/>
    <a:srgbClr val="042B48"/>
    <a:srgbClr val="2C2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A57D4-AE2D-A548-B68F-AE431FFBFC01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660A8-8296-7841-97FE-050A3C506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4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660A8-8296-7841-97FE-050A3C5063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4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2-23-2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cess 6">
            <a:extLst>
              <a:ext uri="{FF2B5EF4-FFF2-40B4-BE49-F238E27FC236}">
                <a16:creationId xmlns:a16="http://schemas.microsoft.com/office/drawing/2014/main" id="{0A01E384-395D-9E4A-9A90-658F63BA70FD}"/>
              </a:ext>
            </a:extLst>
          </p:cNvPr>
          <p:cNvSpPr/>
          <p:nvPr userDrawn="1"/>
        </p:nvSpPr>
        <p:spPr>
          <a:xfrm>
            <a:off x="0" y="5868536"/>
            <a:ext cx="12192000" cy="989463"/>
          </a:xfrm>
          <a:prstGeom prst="flowChartProcess">
            <a:avLst/>
          </a:prstGeom>
          <a:solidFill>
            <a:srgbClr val="00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rocess 7">
            <a:extLst>
              <a:ext uri="{FF2B5EF4-FFF2-40B4-BE49-F238E27FC236}">
                <a16:creationId xmlns:a16="http://schemas.microsoft.com/office/drawing/2014/main" id="{A24729BD-57F8-E946-936E-B3E5EEEB9301}"/>
              </a:ext>
            </a:extLst>
          </p:cNvPr>
          <p:cNvSpPr/>
          <p:nvPr userDrawn="1"/>
        </p:nvSpPr>
        <p:spPr>
          <a:xfrm>
            <a:off x="0" y="5745614"/>
            <a:ext cx="12192000" cy="122922"/>
          </a:xfrm>
          <a:prstGeom prst="flowChartProces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476AE2-5F89-EB45-93DC-861CE5BDE7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5794163"/>
            <a:ext cx="3058342" cy="927311"/>
          </a:xfrm>
          <a:prstGeom prst="rect">
            <a:avLst/>
          </a:prstGeom>
        </p:spPr>
      </p:pic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947F8BE6-BE26-4F42-9113-917ACE3A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D1D1243-EAD9-0E45-BF86-20640B1E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4D8AC8-0B03-0A40-BC7F-71B9B750D69E}"/>
              </a:ext>
            </a:extLst>
          </p:cNvPr>
          <p:cNvSpPr/>
          <p:nvPr userDrawn="1"/>
        </p:nvSpPr>
        <p:spPr>
          <a:xfrm>
            <a:off x="0" y="0"/>
            <a:ext cx="12192000" cy="696686"/>
          </a:xfrm>
          <a:prstGeom prst="rect">
            <a:avLst/>
          </a:prstGeom>
          <a:solidFill>
            <a:srgbClr val="042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B424B6-6558-1F4A-8918-A64C4792CBAA}"/>
              </a:ext>
            </a:extLst>
          </p:cNvPr>
          <p:cNvSpPr/>
          <p:nvPr userDrawn="1"/>
        </p:nvSpPr>
        <p:spPr>
          <a:xfrm>
            <a:off x="0" y="696686"/>
            <a:ext cx="12192000" cy="108857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1E527-0A75-0A41-8363-100F5B416CDF}"/>
              </a:ext>
            </a:extLst>
          </p:cNvPr>
          <p:cNvSpPr txBox="1"/>
          <p:nvPr userDrawn="1"/>
        </p:nvSpPr>
        <p:spPr>
          <a:xfrm>
            <a:off x="1398814" y="208872"/>
            <a:ext cx="9394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D966"/>
                </a:solidFill>
                <a:effectLst/>
                <a:latin typeface="Helvetica" pitchFamily="2" charset="0"/>
              </a:rPr>
              <a:t>Madden and McNeil Lecture Series – Feb. 2023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4E466-2C53-A343-A622-D9C4C5C84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AECBD-59F1-3E48-9A79-95412FE83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C6BA0-1D41-C24D-A401-CAE8E801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5217-6A01-EE4E-9C50-311DB5EA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F44C0-2932-F94A-B70A-02A8AE81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8AD17-FA2E-164B-8893-FA5784BBB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17F1EE-470C-E643-8DD8-471D7AB5E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98CE5-21FF-8C49-BD54-49F01AAC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FE267-736D-3A4C-8EF3-3707A3E8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F009-0746-4D40-83F9-E44A6B45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88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BC484-04DC-9D45-9B38-F147C2B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F972A-F1A5-6341-A080-AA6F7343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1579C-73AB-1B45-A144-157E30A1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188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3BEB-B82D-FB46-9898-2B230D10B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44358-B7D6-3745-9F10-FCA090DD6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4BCA-5C94-0F44-B5E1-82AF489C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BBBE0-2D68-7648-9A3B-26DD8BF0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90F26-B979-7C43-A220-B5256578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50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A660-3061-9C4B-9CF0-DA165DB4D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08D0E-922F-1F43-ADDA-D9CAE60FA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28FC5-9391-9244-8AA9-5E57136C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C7009-0DEC-6745-B9A6-A4A536F4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50BB-E1E1-3242-8A3C-9FE236CD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31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7937-F55D-894C-97EE-13EAB2F9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FF8CA-84AE-FE44-B2EA-3FA43F999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92B1E-E950-0F4D-AF7C-F1D484ED3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BD6BD-817E-A341-A261-21502B0A0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F3EF3-9DEB-0647-9A5D-E1F8C20C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9EE6D-876A-F941-91E9-B35F2E455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399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69C5-D6CA-BE4A-87A8-2C78DD76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C1751-3EC0-D04C-8F47-433C6FA09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69CB7-5621-9944-84BC-9A36B737A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5D2308-6C8C-2F41-98D6-1CAF3873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A66F38-7894-4D43-85D2-D3752D1AD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FAA4C9-FE74-7144-BAA6-9423F23A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179A1-058F-544D-AE0F-2BEF914D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9D1E8-3C74-4F47-9543-BAAB5A213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41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C011-3100-D94A-94CC-85938952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9BC8D-5C4B-384D-960A-9228FAA7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7B59E4-59DC-9B48-861E-3C1CC6AA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7B881-A9AB-0041-BB27-8170804A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33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FB3B3C-694F-494C-896C-7CDEB227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B1226-199E-8447-BB87-CEE3E87C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50225-19CB-324C-BAB8-6D511577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12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D28A-370A-2F47-9594-EDC992BC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28EB9-2F9D-AB42-A720-2CD83F8E6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DB8A7-3119-2C48-8B4E-E797C9516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5EAE4-4512-D64D-80A6-D12709D5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B817F-B32C-2944-9E8F-B381BF160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FA8B8-9FE1-9041-B7DC-5721F191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F2EF-76AA-6C47-A260-489A6DF1B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F6140-4DBC-034E-9028-5A35F47B9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F4E9E-C686-404B-B0D9-333AD4DC6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21CFF-904C-6748-ABEA-E3BFD94C9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BF3D1-B334-E04A-AA97-CDCF8DBD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63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C04D-8A03-4240-88D5-F6ED29AD8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878D84-11A7-3A47-83FF-060AD0EF0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628FA-5674-9A41-93BD-DC4F6B59B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78C04-277A-B84A-8A78-DD8AC146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093CC-28A8-C940-BE1F-F8CDDF9F9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77588-8187-1C49-972D-675D7291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57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BC49F-600C-D94C-8E35-38C0E88F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34E27-932A-1141-B888-5A3AAB83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08282-253A-DD4A-92EC-15AA4C5B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6893C-3962-504A-AEE5-AA5C912C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C1EB9-3A46-864D-A2B4-FC694E73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7872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1CB5CC-010F-3845-963A-747D07847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01F85-E920-024E-83D9-B4B668152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FCCF4-C6C5-6249-A835-BFDDB6D5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8828F-74CD-DA42-8D93-17FDD696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773F9-F660-6745-B008-5E3AEE75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795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D6A4-F83B-9E4B-B9CA-4F0EF4759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E8532-C1EE-314E-9E7B-8BD8A69DC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A5D87-21E6-7345-95FE-8A165C60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69C44-3D8C-7049-9112-6257BBD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129E-D939-A946-AE6B-2C3342D6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30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8EFC-7E61-1C4D-A4F8-F21DF983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8169-D2CA-8648-997D-4ED979649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13C20-B447-D340-9B2F-5B6514FB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94E6-E22A-AD4B-A7DB-F8B923AF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EEE7A-B164-9A44-B528-C61F3FB1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45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26B1-D999-4C42-AE3F-F7E00548C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BDBB2-E025-924C-AE62-FD09B27F0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FD54-17EE-444B-BFB2-55C29BAF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901F9-A7EE-D348-8EE0-C954F866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EDCD-0B13-024C-852B-5FA3E72A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163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3876-A0EC-D54B-B3AC-80FB42AB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E6F3-96BA-FA4E-ACCA-DD02CF71E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E763F-1BF3-5749-BBDB-351720D9E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50125-24B2-534D-A31A-AC46266ADA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59D92-CE9D-9C4F-A62F-E12AAB98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1B7DB-B3F3-0348-A5D4-7D799C34A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572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2104-8132-E641-9478-BC95CB16D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D0933-D582-AD4A-86CB-C20E86EC5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888EA-D0E8-D94D-A1B9-9D1065314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A14237-3A5C-F842-A39D-FE5B5D899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73781-B84D-7C48-A754-771D0CF60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171D8-383C-744F-AE88-B3FED999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D2ACE-1ADE-5741-810E-C62AF5F04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1700F8-0023-804F-BC20-F3D4014C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33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FD762-8A2D-8E4E-8AF8-789361A82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D3608-107D-184A-A117-4A4D279A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5D272-4D06-AE48-B734-1624364AE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E53F4-2A04-2C43-948F-4FFD4262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42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1F4A0-4860-274B-BCD2-777B969D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56600-CF38-BC46-B737-F1302750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780A8-EA97-4944-9805-2485B7A6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27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8BA6A-606F-A947-8D4C-97B3B95C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71180-098B-ED4F-8F65-3C6B2C7A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B9E93-5714-8A4C-BB67-7982D773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D4951-A695-FD40-A255-ED948F0F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99D1-02D6-F147-8100-7963E3B62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19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DB5C2-FBE3-654D-BE2A-B05412E3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553FD-2D8D-B748-9D7D-136820880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BFD0A-BCA3-EB4A-BA3B-FC5BAFC05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A3E5F-1F2F-E249-B225-0B234344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59387-1AD1-5E4F-A5DE-F68E5549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631C8-4AAF-3F41-BF27-99DADBE3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336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13E9-F4C8-7E43-A772-D8F76739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B340BC-E856-1C4B-8C20-3A940D421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A5CA8-E9E4-AF4F-A57C-9D4276B79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830FC-2A67-3543-9883-6E03DBFB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770D4-4254-0840-A5A6-D4C65DF94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4D321-17EA-BE42-9D60-E1E9CCBA6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35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1248-8D8F-2044-9F53-63C00B250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27239-CBB0-3F4A-8BE3-D190F663C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C250B-F278-194D-A488-FCA8E611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22623-2E4B-F447-B9EF-6CBDB3F6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1EB7-3070-104B-A5C8-9B973C04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949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70967-9769-134C-9A6A-3224BAC08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ADD2F-3EAF-EF4F-B1FF-A0EA30084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6A09D-F18C-2346-A9FC-D60A4E839F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D1405-5CAB-364B-94D1-747B97A7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40B3E-9989-174C-9165-57511B7E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4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E17F-57B2-C44A-93C8-8EDE211D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2ABB5-754A-7E4E-ACD2-0EE3F9ACE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BE0FE-19AF-434B-ACBA-0B7162195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5F69F-FC9F-004A-BE89-0CD4A456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9DC87-EFB0-D44D-AE1C-3DF3AFE1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0B5C5-4B47-6040-8095-0DB4E503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0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3759-40A6-B240-9162-427AE25E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BEB69-1870-8E47-BF42-67A648D46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6F67E-92E0-2E41-88A5-12285AAFC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4AE9C-BF8F-6A4F-A51F-350D50FAB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92A8B-148D-2B43-AC2F-A1EEABF25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F67FEF-D393-1C4E-A398-A0EA5574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77C8F-F7D1-524B-83C7-52272811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5C00B-2DEE-BC4C-8FA2-2E47429D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1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55AD-FD74-C24F-8639-CDA1F693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887B6-F93A-8946-AEF6-23032A55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6D425-49E0-B54E-AABC-044B7AE6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6C959-4FFE-5D4C-B912-0327E492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2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3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1B689-804F-4447-B3EA-D2E790F0D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18154-0AC0-AC4C-A7DC-1237B932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577DF-ED4D-DB4E-B30E-2F5E5391C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EACFA-3F36-2B4B-BA98-5A58E6A1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8A55A-D218-0347-A4AB-4E83B79C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4544E-6E8B-7840-9D79-DB77BCF51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8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2B75-2BA9-724B-98C4-6548C1E82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9AA360-7035-254C-9526-5F3B4409D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64CE3-5D15-3946-ACAC-59D3CB6AF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884DA-ACB8-884B-B40F-DE413B92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C4812-7DDC-BC4D-843F-847E22FC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94543-78E8-6545-BA33-0F7F01560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5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CECCA-8537-DF43-BE08-38C439AD1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E586E-F39A-5F43-AE6F-28EFA88616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FAE69-B935-B04F-B1D8-AB6DA2807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E7CEBE-0657-9D4E-8494-1BDAACA8D487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45357E9-6E85-4400-958C-E35C130B43F9}" type="datetimeFigureOut">
              <a:rPr lang="en-US" smtClean="0"/>
              <a:pPr/>
              <a:t>6/17/26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637F29D-E41C-6B4B-91AF-EDA8A030EE90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40E787-0751-48C0-BB53-9C19EA7727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rocess 10">
            <a:extLst>
              <a:ext uri="{FF2B5EF4-FFF2-40B4-BE49-F238E27FC236}">
                <a16:creationId xmlns:a16="http://schemas.microsoft.com/office/drawing/2014/main" id="{79398934-DE52-714C-B239-9CE3473648D1}"/>
              </a:ext>
            </a:extLst>
          </p:cNvPr>
          <p:cNvSpPr/>
          <p:nvPr userDrawn="1"/>
        </p:nvSpPr>
        <p:spPr>
          <a:xfrm>
            <a:off x="0" y="5868536"/>
            <a:ext cx="12192000" cy="989463"/>
          </a:xfrm>
          <a:prstGeom prst="flowChartProcess">
            <a:avLst/>
          </a:prstGeom>
          <a:solidFill>
            <a:srgbClr val="114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rocess 11">
            <a:extLst>
              <a:ext uri="{FF2B5EF4-FFF2-40B4-BE49-F238E27FC236}">
                <a16:creationId xmlns:a16="http://schemas.microsoft.com/office/drawing/2014/main" id="{C3359B0B-AADB-D940-9BEB-110D494E8964}"/>
              </a:ext>
            </a:extLst>
          </p:cNvPr>
          <p:cNvSpPr/>
          <p:nvPr userDrawn="1"/>
        </p:nvSpPr>
        <p:spPr>
          <a:xfrm>
            <a:off x="0" y="5821298"/>
            <a:ext cx="12192000" cy="47237"/>
          </a:xfrm>
          <a:prstGeom prst="flowChartProcess">
            <a:avLst/>
          </a:prstGeom>
          <a:solidFill>
            <a:srgbClr val="AB91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3A301B-18F1-A247-9481-0841355689F0}"/>
              </a:ext>
            </a:extLst>
          </p:cNvPr>
          <p:cNvSpPr txBox="1"/>
          <p:nvPr userDrawn="1"/>
        </p:nvSpPr>
        <p:spPr>
          <a:xfrm>
            <a:off x="7782339" y="6086721"/>
            <a:ext cx="368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 Title  |  Date</a:t>
            </a:r>
            <a:endParaRPr lang="en-US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6D21662C-807E-C673-C2F6-7D9FEF2FE39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169" y="5991458"/>
            <a:ext cx="3514004" cy="7076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68A44D-88E6-45B9-6A9E-05F08A99C76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6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9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FFD96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006633"/>
            </a:gs>
            <a:gs pos="0">
              <a:srgbClr val="006633">
                <a:lumMod val="82000"/>
                <a:lumOff val="18000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D6C45-130B-5044-96FD-4B17FDD34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5BCA9-6B3A-C74C-9CF7-745BFCDFD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E9B09-1D0E-AD4A-9403-F54B83189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3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5CE96-4499-C542-AA89-7D18A35B6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2B6DCA-556F-9B44-9B88-7394C1671E54}"/>
              </a:ext>
            </a:extLst>
          </p:cNvPr>
          <p:cNvSpPr txBox="1">
            <a:spLocks/>
          </p:cNvSpPr>
          <p:nvPr userDrawn="1"/>
        </p:nvSpPr>
        <p:spPr>
          <a:xfrm>
            <a:off x="8382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45357E9-6E85-4400-958C-E35C130B43F9}" type="datetimeFigureOut">
              <a:rPr lang="en-US" smtClean="0"/>
              <a:pPr/>
              <a:t>6/17/26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A65CB6B-6D9B-9A41-9980-1AFC033201E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40E787-0751-48C0-BB53-9C19EA7727A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1B2E8AF-9673-8845-BA62-820C8297CBB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5852925"/>
            <a:ext cx="3200400" cy="78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5EA70B87-9785-A583-E1A7-D5BB8BCA7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3871" y="2226366"/>
            <a:ext cx="8764258" cy="176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7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7C11D0-400F-86D2-AA0A-ED9BEA4453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47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BC588EC3-B550-4216-D05E-D6C74039A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935" y="5414756"/>
            <a:ext cx="4382129" cy="8825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F2808FB-1EE4-C825-B0B2-6291D3AF9662}"/>
              </a:ext>
            </a:extLst>
          </p:cNvPr>
          <p:cNvSpPr txBox="1"/>
          <p:nvPr/>
        </p:nvSpPr>
        <p:spPr>
          <a:xfrm>
            <a:off x="1514059" y="805069"/>
            <a:ext cx="9163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D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Event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BF2AB9-049C-5D3B-BD81-BCFACA0C21FC}"/>
              </a:ext>
            </a:extLst>
          </p:cNvPr>
          <p:cNvSpPr txBox="1"/>
          <p:nvPr/>
        </p:nvSpPr>
        <p:spPr>
          <a:xfrm>
            <a:off x="1022072" y="2415209"/>
            <a:ext cx="10147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 or copy</a:t>
            </a:r>
          </a:p>
        </p:txBody>
      </p:sp>
    </p:spTree>
    <p:extLst>
      <p:ext uri="{BB962C8B-B14F-4D97-AF65-F5344CB8AC3E}">
        <p14:creationId xmlns:p14="http://schemas.microsoft.com/office/powerpoint/2010/main" val="44788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1000" y="1138538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Welcome and Opening Remarks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4504999" y="2142514"/>
            <a:ext cx="6749409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Jim Joseph ’83, Ed.D.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Le Moyne College </a:t>
            </a:r>
          </a:p>
          <a:p>
            <a:pPr>
              <a:spcAft>
                <a:spcPts val="12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Vice President,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Advancement and Innovation</a:t>
            </a:r>
          </a:p>
          <a:p>
            <a:pPr>
              <a:spcAft>
                <a:spcPts val="12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Dean, Madden School of Business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erson in a brown jacket smiling&#10;&#10;Description automatically generated">
            <a:extLst>
              <a:ext uri="{FF2B5EF4-FFF2-40B4-BE49-F238E27FC236}">
                <a16:creationId xmlns:a16="http://schemas.microsoft.com/office/drawing/2014/main" id="{876FCBBD-B9CD-A2A6-E213-87D62138BE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052" y="1926430"/>
            <a:ext cx="2485584" cy="3305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43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0999" y="1185491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Headline in Sans Serif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2081697" y="1871745"/>
            <a:ext cx="8028603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Name at this size</a:t>
            </a:r>
          </a:p>
          <a:p>
            <a:pPr algn="ctr">
              <a:lnSpc>
                <a:spcPct val="10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79779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1DBBA-2BB1-7383-0F1B-0007BD7CA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73557D4-F942-DFAC-14DA-78D1FE626324}"/>
              </a:ext>
            </a:extLst>
          </p:cNvPr>
          <p:cNvSpPr txBox="1">
            <a:spLocks/>
          </p:cNvSpPr>
          <p:nvPr/>
        </p:nvSpPr>
        <p:spPr>
          <a:xfrm>
            <a:off x="0" y="1138538"/>
            <a:ext cx="12191999" cy="730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 in Serif Typeface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F25DD-5C9D-ABFA-CA50-7567233E3634}"/>
              </a:ext>
            </a:extLst>
          </p:cNvPr>
          <p:cNvSpPr txBox="1"/>
          <p:nvPr/>
        </p:nvSpPr>
        <p:spPr>
          <a:xfrm>
            <a:off x="4504999" y="2142514"/>
            <a:ext cx="67494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Copy … </a:t>
            </a:r>
          </a:p>
        </p:txBody>
      </p:sp>
    </p:spTree>
    <p:extLst>
      <p:ext uri="{BB962C8B-B14F-4D97-AF65-F5344CB8AC3E}">
        <p14:creationId xmlns:p14="http://schemas.microsoft.com/office/powerpoint/2010/main" val="115499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D6CAD1-27E6-A87B-52CB-B70C76BB15ED}"/>
              </a:ext>
            </a:extLst>
          </p:cNvPr>
          <p:cNvSpPr/>
          <p:nvPr/>
        </p:nvSpPr>
        <p:spPr>
          <a:xfrm>
            <a:off x="0" y="874644"/>
            <a:ext cx="12192000" cy="4939748"/>
          </a:xfrm>
          <a:prstGeom prst="rect">
            <a:avLst/>
          </a:prstGeom>
          <a:solidFill>
            <a:srgbClr val="F2EE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627961" y="1412104"/>
            <a:ext cx="107981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en-US" sz="4800" dirty="0">
              <a:solidFill>
                <a:srgbClr val="11473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2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5158DB5-3105-0742-B676-9622E71335FE}"/>
              </a:ext>
            </a:extLst>
          </p:cNvPr>
          <p:cNvSpPr/>
          <p:nvPr/>
        </p:nvSpPr>
        <p:spPr>
          <a:xfrm>
            <a:off x="0" y="874643"/>
            <a:ext cx="12192000" cy="4939747"/>
          </a:xfrm>
          <a:prstGeom prst="rect">
            <a:avLst/>
          </a:prstGeom>
          <a:solidFill>
            <a:srgbClr val="1147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2944</TotalTime>
  <Words>53</Words>
  <Application>Microsoft Macintosh PowerPoint</Application>
  <PresentationFormat>Widescreen</PresentationFormat>
  <Paragraphs>13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</vt:lpstr>
      <vt:lpstr>Times New Roman</vt:lpstr>
      <vt:lpstr>Office Theme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Cirrincione</dc:creator>
  <cp:lastModifiedBy>Microsoft Office User</cp:lastModifiedBy>
  <cp:revision>111</cp:revision>
  <dcterms:created xsi:type="dcterms:W3CDTF">2020-10-20T21:55:26Z</dcterms:created>
  <dcterms:modified xsi:type="dcterms:W3CDTF">2026-06-17T15:30:42Z</dcterms:modified>
</cp:coreProperties>
</file>